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1695" cy="6858000"/>
  <p:notesSz cx="6858000" cy="1219169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matthew/WebstormProjects/PowerPointGen/decks/demo/output/slide_0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matthew/WebstormProjects/PowerPointGen/decks/demo/output/slide_1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matthew/WebstormProjects/PowerPointGen/decks/demo/output/slide_0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matthew/WebstormProjects/PowerPointGen/decks/demo/output/slide_0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matthew/WebstormProjects/PowerPointGen/decks/demo/output/slide_0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matthew/WebstormProjects/PowerPointGen/decks/demo/output/slide_0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matthew/WebstormProjects/PowerPointGen/decks/demo/output/slide_0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matthew/WebstormProjects/PowerPointGen/decks/demo/output/slide_0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matthew/WebstormProjects/PowerPointGen/decks/demo/output/slide_0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matthew/WebstormProjects/PowerPointGen/decks/demo/output/slide_0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PowerPointGen Demo</dc:title>
  <dc:subject>Demonstration of HTML-to-PPTX generation</dc:subject>
  <dc:creator>PowerPointGen</dc:creator>
  <cp:lastModifiedBy>PowerPointGen</cp:lastModifiedBy>
  <cp:revision>1</cp:revision>
  <dcterms:created xsi:type="dcterms:W3CDTF">2026-01-15T05:11:59Z</dcterms:created>
  <dcterms:modified xsi:type="dcterms:W3CDTF">2026-01-15T05:11:59Z</dcterms:modified>
</cp:coreProperties>
</file>